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  <p:sldId id="261" r:id="rId1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14" Target="slides/slide5.xml" Type="http://schemas.openxmlformats.org/officeDocument/2006/relationships/slide"/><Relationship Id="rId15" Target="slides/slide6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02137" y="0"/>
            <a:ext cx="15483725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932981" y="1028700"/>
            <a:ext cx="12422038" cy="82296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431160" y="0"/>
            <a:ext cx="15425679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28750" y="1028700"/>
            <a:ext cx="13887450" cy="92583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31160" y="84650"/>
            <a:ext cx="15298745" cy="102023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113494" y="0"/>
            <a:ext cx="13716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DAEb8vInaPw</dc:identifier>
  <dcterms:modified xsi:type="dcterms:W3CDTF">2011-08-01T06:04:30Z</dcterms:modified>
  <cp:revision>1</cp:revision>
</cp:coreProperties>
</file>

<file path=docProps/thumbnail.jpeg>
</file>